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4.png"/><Relationship Id="rId18" Type="http://schemas.openxmlformats.org/officeDocument/2006/relationships/image" Target="../media/image9.png"/><Relationship Id="rId3" Type="http://schemas.openxmlformats.org/officeDocument/2006/relationships/image" Target="../media/image59.png"/><Relationship Id="rId7" Type="http://schemas.openxmlformats.org/officeDocument/2006/relationships/image" Target="../media/image49.png"/><Relationship Id="rId12" Type="http://schemas.openxmlformats.org/officeDocument/2006/relationships/image" Target="../media/image63.png"/><Relationship Id="rId17" Type="http://schemas.openxmlformats.org/officeDocument/2006/relationships/image" Target="../media/image16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53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52.png"/><Relationship Id="rId19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Relationship Id="rId1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68.png"/><Relationship Id="rId5" Type="http://schemas.openxmlformats.org/officeDocument/2006/relationships/image" Target="../media/image39.png"/><Relationship Id="rId10" Type="http://schemas.openxmlformats.org/officeDocument/2006/relationships/image" Target="../media/image31.png"/><Relationship Id="rId4" Type="http://schemas.openxmlformats.org/officeDocument/2006/relationships/image" Target="../media/image67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9.png"/><Relationship Id="rId7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9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9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9.png"/><Relationship Id="rId7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9.png"/><Relationship Id="rId7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1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9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3.png"/><Relationship Id="rId7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4.png"/><Relationship Id="rId7" Type="http://schemas.openxmlformats.org/officeDocument/2006/relationships/image" Target="../media/image3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4.png"/><Relationship Id="rId7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90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16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10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56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29980" y="1550034"/>
            <a:ext cx="4843419" cy="6749403"/>
            <a:chOff x="12329980" y="1550034"/>
            <a:chExt cx="4843419" cy="67494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9980" y="1550034"/>
              <a:ext cx="4843419" cy="67494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203" y="3632660"/>
            <a:ext cx="6814304" cy="23972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7915" y="5421896"/>
            <a:ext cx="5523671" cy="17162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040" y="3441736"/>
            <a:ext cx="2598991" cy="8228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108" y="852623"/>
            <a:ext cx="2196548" cy="13898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1356" y="3017181"/>
            <a:ext cx="4148608" cy="5919429"/>
            <a:chOff x="731356" y="3017181"/>
            <a:chExt cx="4148608" cy="5919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356" y="3017181"/>
              <a:ext cx="4148608" cy="5919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6154" y="3017181"/>
            <a:ext cx="4148608" cy="5919429"/>
            <a:chOff x="4956154" y="3017181"/>
            <a:chExt cx="4148608" cy="5919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6154" y="3017181"/>
              <a:ext cx="4148608" cy="5919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0952" y="3017181"/>
            <a:ext cx="4148608" cy="5919429"/>
            <a:chOff x="9180952" y="3017181"/>
            <a:chExt cx="4148608" cy="5919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0952" y="3017181"/>
              <a:ext cx="4148608" cy="5919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5750" y="3017181"/>
            <a:ext cx="4148608" cy="5919429"/>
            <a:chOff x="13405750" y="3017181"/>
            <a:chExt cx="4148608" cy="5919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5750" y="3017181"/>
              <a:ext cx="4148608" cy="5919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356" y="5976895"/>
            <a:ext cx="16826775" cy="2971429"/>
            <a:chOff x="731356" y="5976895"/>
            <a:chExt cx="16826775" cy="29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405750" y="5976895"/>
              <a:ext cx="4148608" cy="2967310"/>
              <a:chOff x="13405750" y="5976895"/>
              <a:chExt cx="4148608" cy="29673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05750" y="5976895"/>
                <a:ext cx="4148608" cy="296731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80952" y="5976895"/>
              <a:ext cx="4148608" cy="2958913"/>
              <a:chOff x="9180952" y="5976895"/>
              <a:chExt cx="4148608" cy="29589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80952" y="5976895"/>
                <a:ext cx="4148608" cy="29589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956154" y="5976895"/>
              <a:ext cx="4148608" cy="2954136"/>
              <a:chOff x="4956154" y="5976895"/>
              <a:chExt cx="4148608" cy="295413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56154" y="5976895"/>
                <a:ext cx="4148608" cy="295413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31356" y="5976895"/>
              <a:ext cx="4148608" cy="2950486"/>
              <a:chOff x="731356" y="5976895"/>
              <a:chExt cx="4148608" cy="29504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1356" y="5976895"/>
                <a:ext cx="4148608" cy="295048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536967" y="9131848"/>
            <a:ext cx="101182" cy="101182"/>
            <a:chOff x="2536967" y="9131848"/>
            <a:chExt cx="101182" cy="1011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6967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82369" y="9131848"/>
            <a:ext cx="101182" cy="101182"/>
            <a:chOff x="2682369" y="9131848"/>
            <a:chExt cx="101182" cy="1011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82369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27770" y="9131848"/>
            <a:ext cx="101182" cy="101182"/>
            <a:chOff x="2827770" y="9131848"/>
            <a:chExt cx="101182" cy="1011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7770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73172" y="9131848"/>
            <a:ext cx="101182" cy="101182"/>
            <a:chOff x="2973172" y="9131848"/>
            <a:chExt cx="101182" cy="10118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73172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61765" y="9131848"/>
            <a:ext cx="101182" cy="101182"/>
            <a:chOff x="6761765" y="9131848"/>
            <a:chExt cx="101182" cy="1011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1765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7167" y="9131848"/>
            <a:ext cx="101182" cy="101182"/>
            <a:chOff x="6907167" y="9131848"/>
            <a:chExt cx="101182" cy="1011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7167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52568" y="9131848"/>
            <a:ext cx="101182" cy="101182"/>
            <a:chOff x="7052568" y="9131848"/>
            <a:chExt cx="101182" cy="10118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2568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97970" y="9131848"/>
            <a:ext cx="101182" cy="101182"/>
            <a:chOff x="7197970" y="9131848"/>
            <a:chExt cx="101182" cy="1011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7970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86563" y="9131848"/>
            <a:ext cx="101182" cy="101182"/>
            <a:chOff x="10986563" y="9131848"/>
            <a:chExt cx="101182" cy="10118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86563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31965" y="9131848"/>
            <a:ext cx="101182" cy="101182"/>
            <a:chOff x="11131965" y="9131848"/>
            <a:chExt cx="101182" cy="10118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1965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77366" y="9131848"/>
            <a:ext cx="101182" cy="101182"/>
            <a:chOff x="11277366" y="9131848"/>
            <a:chExt cx="101182" cy="10118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7366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422768" y="9131848"/>
            <a:ext cx="101182" cy="101182"/>
            <a:chOff x="11422768" y="9131848"/>
            <a:chExt cx="101182" cy="10118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2768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211361" y="9131848"/>
            <a:ext cx="101182" cy="101182"/>
            <a:chOff x="15211361" y="9131848"/>
            <a:chExt cx="101182" cy="10118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11361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56763" y="9131848"/>
            <a:ext cx="101182" cy="101182"/>
            <a:chOff x="15356763" y="9131848"/>
            <a:chExt cx="101182" cy="10118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56763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502164" y="9131848"/>
            <a:ext cx="101182" cy="101182"/>
            <a:chOff x="15502164" y="9131848"/>
            <a:chExt cx="101182" cy="1011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02164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647566" y="9131848"/>
            <a:ext cx="101182" cy="101182"/>
            <a:chOff x="15647566" y="9131848"/>
            <a:chExt cx="101182" cy="10118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7566" y="9131848"/>
              <a:ext cx="101182" cy="10118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564" y="6937669"/>
            <a:ext cx="1721163" cy="89482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24840" y="7003564"/>
            <a:ext cx="1280039" cy="822839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68688" y="7018802"/>
            <a:ext cx="1956620" cy="78855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93526" y="7018802"/>
            <a:ext cx="1761620" cy="78855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12131" y="-404239"/>
            <a:ext cx="3011950" cy="384577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60354" y="9728487"/>
            <a:ext cx="2364032" cy="5741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1108" y="738175"/>
            <a:ext cx="2118272" cy="14983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  <p:pic>
        <p:nvPicPr>
          <p:cNvPr id="4" name="KakaoTalk_20231212_024627191">
            <a:hlinkClick r:id="" action="ppaction://media"/>
            <a:extLst>
              <a:ext uri="{FF2B5EF4-FFF2-40B4-BE49-F238E27FC236}">
                <a16:creationId xmlns:a16="http://schemas.microsoft.com/office/drawing/2014/main" id="{56FF2C52-77C2-19B9-A837-C0869469F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03525" y="998538"/>
            <a:ext cx="12679363" cy="828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0156" y="747699"/>
            <a:ext cx="2411329" cy="14792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18325" y="1028086"/>
            <a:ext cx="4199321" cy="8564669"/>
            <a:chOff x="3718325" y="1028086"/>
            <a:chExt cx="4199321" cy="8564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8325" y="1028086"/>
              <a:ext cx="4199321" cy="8564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33352" y="1028086"/>
            <a:ext cx="4362686" cy="8565716"/>
            <a:chOff x="9333352" y="1028086"/>
            <a:chExt cx="4362686" cy="85657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3352" y="1028086"/>
              <a:ext cx="4362686" cy="8565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0156" y="747699"/>
            <a:ext cx="2411329" cy="14792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1298" y="2493477"/>
            <a:ext cx="7383711" cy="6173880"/>
            <a:chOff x="391298" y="2493477"/>
            <a:chExt cx="7383711" cy="6173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298" y="2493477"/>
              <a:ext cx="7383711" cy="6173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05647" y="2493477"/>
            <a:ext cx="7858063" cy="1925486"/>
            <a:chOff x="8105647" y="2493477"/>
            <a:chExt cx="7858063" cy="19254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5647" y="2493477"/>
              <a:ext cx="7858063" cy="1925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05647" y="4834547"/>
            <a:ext cx="7858063" cy="3832810"/>
            <a:chOff x="8105647" y="4834547"/>
            <a:chExt cx="7858063" cy="3832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5647" y="4834547"/>
              <a:ext cx="7858063" cy="38328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0156" y="747699"/>
            <a:ext cx="2411329" cy="14792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89187" y="1238095"/>
            <a:ext cx="8107340" cy="8228571"/>
            <a:chOff x="5089187" y="1238095"/>
            <a:chExt cx="8107340" cy="82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9187" y="1238095"/>
              <a:ext cx="8107340" cy="82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0156" y="747699"/>
            <a:ext cx="2411329" cy="14792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5478" y="2316478"/>
            <a:ext cx="6171429" cy="5826718"/>
            <a:chOff x="1985478" y="2316478"/>
            <a:chExt cx="6171429" cy="5826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5478" y="2316478"/>
              <a:ext cx="6171429" cy="5826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79502"/>
            <a:ext cx="6171429" cy="4976703"/>
            <a:chOff x="9142857" y="479502"/>
            <a:chExt cx="6171429" cy="49767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79502"/>
              <a:ext cx="6171429" cy="49767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5502381"/>
            <a:ext cx="6171429" cy="4146429"/>
            <a:chOff x="9142857" y="5502381"/>
            <a:chExt cx="6171429" cy="4146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5502381"/>
              <a:ext cx="6171429" cy="4146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0156" y="747699"/>
            <a:ext cx="2430377" cy="14887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68975" y="2547192"/>
            <a:ext cx="6171429" cy="6171429"/>
            <a:chOff x="10268975" y="2547192"/>
            <a:chExt cx="6171429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8975" y="2547192"/>
              <a:ext cx="6171429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6097" y="2844828"/>
            <a:ext cx="9864286" cy="57438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0156" y="747699"/>
            <a:ext cx="2430377" cy="14887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3200" y="1729959"/>
            <a:ext cx="10139315" cy="7773474"/>
            <a:chOff x="4073200" y="1729959"/>
            <a:chExt cx="10139315" cy="77734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3200" y="1729959"/>
              <a:ext cx="10139315" cy="77734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00653" y="420544"/>
            <a:ext cx="7086070" cy="9228266"/>
            <a:chOff x="10100653" y="420544"/>
            <a:chExt cx="7086070" cy="9228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0653" y="420544"/>
              <a:ext cx="7086070" cy="9228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156" y="852623"/>
            <a:ext cx="4327053" cy="13898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12134" y="-404227"/>
            <a:ext cx="3002361" cy="3845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449" y="2938563"/>
            <a:ext cx="9013725" cy="54452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0156" y="738175"/>
            <a:ext cx="1527577" cy="15078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02361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448" y="2686679"/>
            <a:ext cx="17907515" cy="64256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12181" y="-412209"/>
            <a:ext cx="2992848" cy="38601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390737"/>
            <a:ext cx="18285714" cy="2150595"/>
            <a:chOff x="0" y="2390737"/>
            <a:chExt cx="18285714" cy="21505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90737"/>
              <a:ext cx="18285714" cy="2150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156" y="841842"/>
            <a:ext cx="4731681" cy="14052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04375" y="2397611"/>
            <a:ext cx="4202503" cy="2150595"/>
            <a:chOff x="14104375" y="2397611"/>
            <a:chExt cx="4202503" cy="21505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4375" y="2397611"/>
              <a:ext cx="4202503" cy="21505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90288" y="2739488"/>
            <a:ext cx="1545269" cy="8542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21049" y="3389419"/>
            <a:ext cx="2124183" cy="7542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93495" y="6617727"/>
            <a:ext cx="2530018" cy="47619"/>
            <a:chOff x="2293495" y="6617727"/>
            <a:chExt cx="2530018" cy="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3495" y="6617727"/>
              <a:ext cx="2530018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60354" y="9728487"/>
            <a:ext cx="2364032" cy="5741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55330" y="5200968"/>
            <a:ext cx="1217235" cy="15040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96332" y="6095529"/>
            <a:ext cx="2849760" cy="7887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42930" y="6641537"/>
            <a:ext cx="2530018" cy="47619"/>
            <a:chOff x="7842930" y="6641537"/>
            <a:chExt cx="2530018" cy="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2930" y="6641537"/>
              <a:ext cx="2530018" cy="476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04765" y="5224775"/>
            <a:ext cx="1226759" cy="150408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75759" y="6103575"/>
            <a:ext cx="1420998" cy="7559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07708" y="6641537"/>
            <a:ext cx="2530018" cy="47619"/>
            <a:chOff x="13307708" y="6641537"/>
            <a:chExt cx="2530018" cy="476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07708" y="6641537"/>
              <a:ext cx="2530018" cy="4761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69527" y="5224775"/>
            <a:ext cx="1226759" cy="150408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43575" y="6039377"/>
            <a:ext cx="1881036" cy="83522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88167" y="6940139"/>
            <a:ext cx="3684408" cy="7559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72782" y="6910925"/>
            <a:ext cx="3515389" cy="113934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12646" y="6940139"/>
            <a:ext cx="2253598" cy="7559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0156" y="852623"/>
            <a:ext cx="3026567" cy="13898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02361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6883" y="650216"/>
            <a:ext cx="8851948" cy="8851948"/>
            <a:chOff x="4716883" y="650216"/>
            <a:chExt cx="8851948" cy="88519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6883" y="650216"/>
              <a:ext cx="8851948" cy="88519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9401" y="8277866"/>
            <a:ext cx="8389620" cy="12915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5565" y="4258058"/>
            <a:ext cx="13869903" cy="22961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2721" y="4112478"/>
            <a:ext cx="3500271" cy="325720"/>
            <a:chOff x="7392721" y="4112478"/>
            <a:chExt cx="3500271" cy="3257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2721" y="4112478"/>
              <a:ext cx="3500271" cy="325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8519" y="3628917"/>
            <a:ext cx="648677" cy="142857"/>
            <a:chOff x="8818519" y="3628917"/>
            <a:chExt cx="648677" cy="1428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18519" y="3628917"/>
              <a:ext cx="142857" cy="142857"/>
              <a:chOff x="8818519" y="3628917"/>
              <a:chExt cx="142857" cy="14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1851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71429" y="3628917"/>
              <a:ext cx="142857" cy="142857"/>
              <a:chOff x="9071429" y="3628917"/>
              <a:chExt cx="142857" cy="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7142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24339" y="3628917"/>
              <a:ext cx="142857" cy="142857"/>
              <a:chOff x="9324339" y="3628917"/>
              <a:chExt cx="142857" cy="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24339" y="3628917"/>
                <a:ext cx="142857" cy="14285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72659" y="4006335"/>
            <a:ext cx="7825223" cy="5965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8445" y="2560158"/>
            <a:ext cx="6844320" cy="5583038"/>
            <a:chOff x="10308445" y="2560158"/>
            <a:chExt cx="6844320" cy="5583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8445" y="2560158"/>
              <a:ext cx="6844320" cy="55830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632" y="841842"/>
            <a:ext cx="5118842" cy="14052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12181" y="-412208"/>
            <a:ext cx="2992847" cy="38601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982" y="3513128"/>
            <a:ext cx="10095400" cy="35168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632" y="841842"/>
            <a:ext cx="5118842" cy="1405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81" y="-412208"/>
            <a:ext cx="2992847" cy="386015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1330" y="4391825"/>
            <a:ext cx="10018393" cy="37097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1033" y="2801160"/>
            <a:ext cx="3287143" cy="6171429"/>
            <a:chOff x="831033" y="2801160"/>
            <a:chExt cx="3287143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033" y="2801160"/>
              <a:ext cx="328714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21372" y="2801160"/>
            <a:ext cx="3287143" cy="6171429"/>
            <a:chOff x="4721372" y="2801160"/>
            <a:chExt cx="3287143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1372" y="2801160"/>
              <a:ext cx="3287143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00653" y="420544"/>
            <a:ext cx="7086070" cy="9228266"/>
            <a:chOff x="10100653" y="420544"/>
            <a:chExt cx="7086070" cy="9228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0653" y="420544"/>
              <a:ext cx="7086070" cy="9228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156" y="758480"/>
            <a:ext cx="2439899" cy="1456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12181" y="-412208"/>
            <a:ext cx="2992847" cy="38601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449" y="2943528"/>
            <a:ext cx="8435429" cy="40729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9680" y="875708"/>
            <a:ext cx="3376900" cy="13113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54262" y="1825197"/>
            <a:ext cx="13131014" cy="7509298"/>
            <a:chOff x="2554262" y="1825197"/>
            <a:chExt cx="13131014" cy="75092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4262" y="1825197"/>
              <a:ext cx="13131014" cy="75092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9680" y="875708"/>
            <a:ext cx="3376900" cy="13113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8799" y="1729959"/>
            <a:ext cx="8432329" cy="7106491"/>
            <a:chOff x="5008799" y="1729959"/>
            <a:chExt cx="8432329" cy="7106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8799" y="1729959"/>
              <a:ext cx="8432329" cy="71064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108" y="738175"/>
            <a:ext cx="2579196" cy="14983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2134" y="-404227"/>
            <a:ext cx="3011885" cy="3845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99007" y="520053"/>
            <a:ext cx="7487700" cy="9074179"/>
            <a:chOff x="5399007" y="520053"/>
            <a:chExt cx="7487700" cy="90741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9007" y="520053"/>
              <a:ext cx="7487700" cy="907417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5725" y="9728487"/>
            <a:ext cx="2025947" cy="5741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8882" y="7056495"/>
            <a:ext cx="2043584" cy="24375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1108" y="852623"/>
            <a:ext cx="2196548" cy="13898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1356" y="3017181"/>
            <a:ext cx="4148608" cy="5919429"/>
            <a:chOff x="731356" y="3017181"/>
            <a:chExt cx="4148608" cy="5919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356" y="3017181"/>
              <a:ext cx="4148608" cy="5919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6154" y="3017181"/>
            <a:ext cx="4148608" cy="5919429"/>
            <a:chOff x="4956154" y="3017181"/>
            <a:chExt cx="4148608" cy="5919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6154" y="3017181"/>
              <a:ext cx="4148608" cy="5919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0952" y="3017181"/>
            <a:ext cx="4148608" cy="5919429"/>
            <a:chOff x="9180952" y="3017181"/>
            <a:chExt cx="4148608" cy="5919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0952" y="3017181"/>
              <a:ext cx="4148608" cy="5919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5750" y="3017181"/>
            <a:ext cx="4148608" cy="5919429"/>
            <a:chOff x="13405750" y="3017181"/>
            <a:chExt cx="4148608" cy="5919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5750" y="3017181"/>
              <a:ext cx="4148608" cy="5919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356" y="5976895"/>
            <a:ext cx="16826775" cy="2971429"/>
            <a:chOff x="731356" y="5976895"/>
            <a:chExt cx="16826775" cy="29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405750" y="5976895"/>
              <a:ext cx="4148608" cy="2967310"/>
              <a:chOff x="13405750" y="5976895"/>
              <a:chExt cx="4148608" cy="29673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05750" y="5976895"/>
                <a:ext cx="4148608" cy="296731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80952" y="5976895"/>
              <a:ext cx="4148608" cy="2958913"/>
              <a:chOff x="9180952" y="5976895"/>
              <a:chExt cx="4148608" cy="29589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80952" y="5976895"/>
                <a:ext cx="4148608" cy="29589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956154" y="5976895"/>
              <a:ext cx="4148608" cy="2954136"/>
              <a:chOff x="4956154" y="5976895"/>
              <a:chExt cx="4148608" cy="295413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56154" y="5976895"/>
                <a:ext cx="4148608" cy="295413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31356" y="5976895"/>
              <a:ext cx="4148608" cy="2950486"/>
              <a:chOff x="731356" y="5976895"/>
              <a:chExt cx="4148608" cy="29504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1356" y="5976895"/>
                <a:ext cx="4148608" cy="295048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536967" y="9131848"/>
            <a:ext cx="101182" cy="101182"/>
            <a:chOff x="2536967" y="9131848"/>
            <a:chExt cx="101182" cy="1011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6967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82369" y="9131848"/>
            <a:ext cx="101182" cy="101182"/>
            <a:chOff x="2682369" y="9131848"/>
            <a:chExt cx="101182" cy="1011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82369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27770" y="9131848"/>
            <a:ext cx="101182" cy="101182"/>
            <a:chOff x="2827770" y="9131848"/>
            <a:chExt cx="101182" cy="1011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7770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73172" y="9131848"/>
            <a:ext cx="101182" cy="101182"/>
            <a:chOff x="2973172" y="9131848"/>
            <a:chExt cx="101182" cy="10118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73172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61765" y="9131848"/>
            <a:ext cx="101182" cy="101182"/>
            <a:chOff x="6761765" y="9131848"/>
            <a:chExt cx="101182" cy="1011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1765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7167" y="9131848"/>
            <a:ext cx="101182" cy="101182"/>
            <a:chOff x="6907167" y="9131848"/>
            <a:chExt cx="101182" cy="1011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7167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52568" y="9131848"/>
            <a:ext cx="101182" cy="101182"/>
            <a:chOff x="7052568" y="9131848"/>
            <a:chExt cx="101182" cy="10118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2568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97970" y="9131848"/>
            <a:ext cx="101182" cy="101182"/>
            <a:chOff x="7197970" y="9131848"/>
            <a:chExt cx="101182" cy="1011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7970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86563" y="9131848"/>
            <a:ext cx="101182" cy="101182"/>
            <a:chOff x="10986563" y="9131848"/>
            <a:chExt cx="101182" cy="10118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86563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31965" y="9131848"/>
            <a:ext cx="101182" cy="101182"/>
            <a:chOff x="11131965" y="9131848"/>
            <a:chExt cx="101182" cy="10118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1965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77366" y="9131848"/>
            <a:ext cx="101182" cy="101182"/>
            <a:chOff x="11277366" y="9131848"/>
            <a:chExt cx="101182" cy="10118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7366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422768" y="9131848"/>
            <a:ext cx="101182" cy="101182"/>
            <a:chOff x="11422768" y="9131848"/>
            <a:chExt cx="101182" cy="10118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2768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211361" y="9131848"/>
            <a:ext cx="101182" cy="101182"/>
            <a:chOff x="15211361" y="9131848"/>
            <a:chExt cx="101182" cy="10118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11361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56763" y="9131848"/>
            <a:ext cx="101182" cy="101182"/>
            <a:chOff x="15356763" y="9131848"/>
            <a:chExt cx="101182" cy="10118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56763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502164" y="9131848"/>
            <a:ext cx="101182" cy="101182"/>
            <a:chOff x="15502164" y="9131848"/>
            <a:chExt cx="101182" cy="1011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02164" y="9131848"/>
              <a:ext cx="101182" cy="10118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647566" y="9131848"/>
            <a:ext cx="101182" cy="101182"/>
            <a:chOff x="15647566" y="9131848"/>
            <a:chExt cx="101182" cy="10118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7566" y="9131848"/>
              <a:ext cx="101182" cy="10118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564" y="6928145"/>
            <a:ext cx="668353" cy="88529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43888" y="7018802"/>
            <a:ext cx="1161163" cy="78855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68688" y="7018802"/>
            <a:ext cx="1426391" cy="78855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84002" y="6937669"/>
            <a:ext cx="945049" cy="894820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12131" y="-404239"/>
            <a:ext cx="3011950" cy="384577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60354" y="9728487"/>
            <a:ext cx="2364032" cy="5741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광재 이</cp:lastModifiedBy>
  <cp:revision>2</cp:revision>
  <dcterms:created xsi:type="dcterms:W3CDTF">2023-12-14T07:35:13Z</dcterms:created>
  <dcterms:modified xsi:type="dcterms:W3CDTF">2023-12-13T22:36:24Z</dcterms:modified>
</cp:coreProperties>
</file>